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46" autoAdjust="0"/>
  </p:normalViewPr>
  <p:slideViewPr>
    <p:cSldViewPr showGuides="1">
      <p:cViewPr varScale="1">
        <p:scale>
          <a:sx n="85" d="100"/>
          <a:sy n="85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E85D-5137-4BA3-BB3E-FCD58FBB1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80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BDC1-21A1-4C7C-92E8-8DA162CC1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86E9-44A3-4556-8D17-F897456EA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9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060F-F9D4-4507-BAD6-BF0284C4C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8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AE0C-C56D-4461-8BD4-253442634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1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5AFB-0085-4C32-A336-84E8ACCDB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4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4EEA-9071-40AA-984C-2BF6E2A6D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6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64CA-21F3-4C9E-A84A-33C669BF9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8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DAC2-5222-41CC-9D93-A51F1A722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0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F3B1-3618-4C31-A7F7-388BF631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8965-B96B-41D6-AEDD-16F7D3A99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5ECD167-480D-49D2-9AB1-A2646BD51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5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5728"/>
            <a:ext cx="7851648" cy="178595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</a:rPr>
              <a:t>Солнечная Мастерская</a:t>
            </a:r>
          </a:p>
        </p:txBody>
      </p:sp>
      <p:pic>
        <p:nvPicPr>
          <p:cNvPr id="5123" name="Picture 6" descr="Изображение 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7427912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928813"/>
            <a:ext cx="4214813" cy="4052887"/>
          </a:xfr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28813"/>
            <a:ext cx="428625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Заголовок 5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Monotype Corsiva" pitchFamily="66" charset="0"/>
              </a:rPr>
              <a:t>Статистика с сентября по март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sz="4000" b="1" smtClean="0">
                <a:latin typeface="Monotype Corsiva" pitchFamily="66" charset="0"/>
              </a:rPr>
              <a:t>Статистика летних месяцев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2725" y="1935163"/>
            <a:ext cx="6804025" cy="4565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Солнечные батареи есть и у нас в Коломне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071688"/>
            <a:ext cx="3643313" cy="4483100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071688"/>
            <a:ext cx="44275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ctr"/>
            <a:r>
              <a:rPr lang="ru-RU" sz="4000" b="1" smtClean="0">
                <a:latin typeface="Monotype Corsiva" pitchFamily="66" charset="0"/>
              </a:rPr>
              <a:t>Солнечная галерея</a:t>
            </a:r>
          </a:p>
        </p:txBody>
      </p:sp>
      <p:pic>
        <p:nvPicPr>
          <p:cNvPr id="17411" name="Picture 4" descr="Изображение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3845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Изображение 4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44878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Изображение 11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44900"/>
            <a:ext cx="4535487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latin typeface="Monotype Corsiva" pitchFamily="66" charset="0"/>
              </a:rPr>
              <a:t>Актуальность данной проблемы.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420938"/>
            <a:ext cx="8229600" cy="34559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Comic Sans MS" pitchFamily="66" charset="0"/>
              </a:rPr>
              <a:t>Проект «Солнечная Мастерская» актуален, так как:</a:t>
            </a:r>
          </a:p>
          <a:p>
            <a:pPr eaLnBrk="1" hangingPunct="1"/>
            <a:r>
              <a:rPr lang="ru-RU" sz="2400" b="1" smtClean="0">
                <a:latin typeface="Comic Sans MS" pitchFamily="66" charset="0"/>
              </a:rPr>
              <a:t>2013 год – это год охраны окружающей среды;</a:t>
            </a:r>
          </a:p>
          <a:p>
            <a:pPr eaLnBrk="1" hangingPunct="1"/>
            <a:r>
              <a:rPr lang="ru-RU" sz="2400" b="1" smtClean="0">
                <a:latin typeface="Comic Sans MS" pitchFamily="66" charset="0"/>
              </a:rPr>
              <a:t>перед обществом, в настоящее время стоит ряд   проблем, связанных с окружающей средой;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Comic Sans MS" pitchFamily="66" charset="0"/>
              </a:rPr>
              <a:t>              - загрязнение окружающей среды;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Comic Sans MS" pitchFamily="66" charset="0"/>
              </a:rPr>
              <a:t>              - изменения климата;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Comic Sans MS" pitchFamily="66" charset="0"/>
              </a:rPr>
              <a:t>              - истощение природных ресурсов.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Monotype Corsiva" pitchFamily="66" charset="0"/>
              </a:rPr>
              <a:t>Цели нашей работы</a:t>
            </a:r>
            <a:r>
              <a:rPr lang="ru-RU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229600" cy="4389438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Comic Sans MS" pitchFamily="66" charset="0"/>
              </a:rPr>
              <a:t>Получение научных знаний об альтернативных способах получения электроэнергии</a:t>
            </a:r>
          </a:p>
          <a:p>
            <a:pPr eaLnBrk="1" hangingPunct="1"/>
            <a:r>
              <a:rPr lang="ru-RU" sz="2800" b="1" smtClean="0">
                <a:latin typeface="Comic Sans MS" pitchFamily="66" charset="0"/>
              </a:rPr>
              <a:t>Исследование работы солнечной батареи</a:t>
            </a:r>
          </a:p>
          <a:p>
            <a:pPr eaLnBrk="1" hangingPunct="1"/>
            <a:r>
              <a:rPr lang="ru-RU" sz="2800" b="1" smtClean="0">
                <a:latin typeface="Comic Sans MS" pitchFamily="66" charset="0"/>
              </a:rPr>
              <a:t>Создание продукта функционирующего на основе солнечной батареи</a:t>
            </a:r>
          </a:p>
          <a:p>
            <a:pPr eaLnBrk="1" hangingPunct="1"/>
            <a:r>
              <a:rPr lang="ru-RU" sz="2800" b="1" smtClean="0">
                <a:latin typeface="Comic Sans MS" pitchFamily="66" charset="0"/>
              </a:rPr>
              <a:t>Разработка сайта и размещение на нем информации о ходе выполнения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http</a:t>
            </a:r>
            <a:r>
              <a:rPr lang="en-US" smtClean="0">
                <a:sym typeface="Wingdings" pitchFamily="2" charset="2"/>
              </a:rPr>
              <a:t>://bliki20.narod2.ru</a:t>
            </a:r>
            <a:endParaRPr lang="ru-RU" smtClean="0"/>
          </a:p>
        </p:txBody>
      </p:sp>
      <p:pic>
        <p:nvPicPr>
          <p:cNvPr id="8195" name="Picture 2" descr="F:\Новая папка\пра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00213"/>
            <a:ext cx="7158037" cy="4803775"/>
          </a:xfr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Arial" charset="0"/>
              </a:rPr>
              <a:t>Э</a:t>
            </a:r>
            <a:r>
              <a:rPr lang="ru-RU" sz="4000" b="1" smtClean="0">
                <a:latin typeface="Monotype Corsiva" pitchFamily="66" charset="0"/>
              </a:rPr>
              <a:t>мблема</a:t>
            </a:r>
            <a:r>
              <a:rPr lang="ru-RU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4749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Comic Sans MS" pitchFamily="66" charset="0"/>
              </a:rPr>
              <a:t>С одной стороны расположен Коломенский</a:t>
            </a:r>
            <a:r>
              <a:rPr lang="ru-RU" smtClean="0"/>
              <a:t> </a:t>
            </a:r>
            <a:r>
              <a:rPr lang="ru-RU" b="1" smtClean="0">
                <a:latin typeface="Comic Sans MS" pitchFamily="66" charset="0"/>
              </a:rPr>
              <a:t>Кремль</a:t>
            </a:r>
            <a:r>
              <a:rPr lang="ru-RU" smtClean="0"/>
              <a:t> </a:t>
            </a:r>
          </a:p>
        </p:txBody>
      </p:sp>
      <p:pic>
        <p:nvPicPr>
          <p:cNvPr id="9220" name="Picture 4" descr="Logo_sit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47875"/>
            <a:ext cx="5400675" cy="3432175"/>
          </a:xfrm>
          <a:prstGeom prst="rect">
            <a:avLst/>
          </a:prstGeom>
          <a:noFill/>
          <a:ln>
            <a:noFill/>
          </a:ln>
          <a:effectLst>
            <a:outerShdw dist="137372" dir="12821404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619250" y="5949950"/>
            <a:ext cx="73104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600" b="1">
                <a:latin typeface="Comic Sans MS" pitchFamily="66" charset="0"/>
              </a:rPr>
              <a:t>С другой стороны - Тачанка-ростовчанка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1438"/>
            <a:ext cx="2928938" cy="4929187"/>
          </a:xfrm>
          <a:noFill/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Monotype Corsiva" pitchFamily="66" charset="0"/>
              </a:rPr>
              <a:t>Страницы сайта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81225"/>
            <a:ext cx="4537075" cy="39417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latin typeface="Arial" charset="0"/>
              </a:rPr>
              <a:t>К</a:t>
            </a:r>
            <a:r>
              <a:rPr lang="ru-RU" sz="4000" b="1" smtClean="0">
                <a:latin typeface="Monotype Corsiva" pitchFamily="66" charset="0"/>
              </a:rPr>
              <a:t>оманда Ростова-на-Дону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57375"/>
            <a:ext cx="8229600" cy="1785938"/>
          </a:xfrm>
          <a:noFill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14750"/>
            <a:ext cx="81645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>
                <a:latin typeface="Monotype Corsiva" pitchFamily="66" charset="0"/>
              </a:rPr>
              <a:t/>
            </a:r>
            <a:br>
              <a:rPr lang="ru-RU" sz="4000" b="1" smtClean="0">
                <a:latin typeface="Monotype Corsiva" pitchFamily="66" charset="0"/>
              </a:rPr>
            </a:br>
            <a:r>
              <a:rPr lang="ru-RU" sz="4000" b="1" smtClean="0">
                <a:latin typeface="Monotype Corsiva" pitchFamily="66" charset="0"/>
              </a:rPr>
              <a:t>Работа</a:t>
            </a:r>
            <a:r>
              <a:rPr lang="ru-RU" sz="4000" b="1" smtClean="0">
                <a:latin typeface="Arial" charset="0"/>
              </a:rPr>
              <a:t> </a:t>
            </a:r>
            <a:r>
              <a:rPr lang="ru-RU" sz="4000" b="1" smtClean="0">
                <a:latin typeface="Monotype Corsiva" pitchFamily="66" charset="0"/>
              </a:rPr>
              <a:t> с конструктором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9388" y="2143125"/>
            <a:ext cx="6245225" cy="4181475"/>
          </a:xfr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latin typeface="Monotype Corsiva" pitchFamily="66" charset="0"/>
              </a:rPr>
              <a:t> </a:t>
            </a:r>
            <a:r>
              <a:rPr lang="en-US" sz="4000" b="1" smtClean="0">
                <a:latin typeface="Monotype Corsiva" pitchFamily="66" charset="0"/>
              </a:rPr>
              <a:t>C</a:t>
            </a:r>
            <a:r>
              <a:rPr lang="ru-RU" sz="4000" b="1" smtClean="0">
                <a:latin typeface="Monotype Corsiva" pitchFamily="66" charset="0"/>
              </a:rPr>
              <a:t>ветильник «Кувшинка»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3570287" cy="4786313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3929063" cy="46434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</TotalTime>
  <Words>134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Monotype Corsiva</vt:lpstr>
      <vt:lpstr>Comic Sans MS</vt:lpstr>
      <vt:lpstr>Wingdings</vt:lpstr>
      <vt:lpstr>Поток</vt:lpstr>
      <vt:lpstr>Солнечная Мастерская</vt:lpstr>
      <vt:lpstr>Актуальность данной проблемы.</vt:lpstr>
      <vt:lpstr>Цели нашей работы </vt:lpstr>
      <vt:lpstr>http://bliki20.narod2.ru</vt:lpstr>
      <vt:lpstr>Эмблема </vt:lpstr>
      <vt:lpstr>Страницы сайта</vt:lpstr>
      <vt:lpstr>Команда Ростова-на-Дону</vt:lpstr>
      <vt:lpstr> Работа  с конструктором</vt:lpstr>
      <vt:lpstr> Cветильник «Кувшинка»</vt:lpstr>
      <vt:lpstr>Статистика с сентября по март</vt:lpstr>
      <vt:lpstr>Статистика летних месяцев</vt:lpstr>
      <vt:lpstr>Солнечные батареи есть и у нас в Коломне</vt:lpstr>
      <vt:lpstr>Солнечная галерея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Мастерская</dc:title>
  <dc:creator>Customer</dc:creator>
  <cp:lastModifiedBy>User</cp:lastModifiedBy>
  <cp:revision>15</cp:revision>
  <dcterms:created xsi:type="dcterms:W3CDTF">2013-04-10T16:27:02Z</dcterms:created>
  <dcterms:modified xsi:type="dcterms:W3CDTF">2015-11-15T10:35:37Z</dcterms:modified>
</cp:coreProperties>
</file>